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0" r:id="rId5"/>
    <p:sldId id="262" r:id="rId6"/>
    <p:sldId id="257" r:id="rId7"/>
    <p:sldId id="264" r:id="rId8"/>
    <p:sldId id="265" r:id="rId9"/>
    <p:sldId id="269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315B-22F4-493E-9AD5-0BA5BEFC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79632-78DC-4519-8258-836D4C8BA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102B-3B67-4594-9CFE-47247E26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628BD-A118-46D9-A2EF-5525738C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67FC-D350-452C-B8D0-79FB386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168C-7002-4AA6-99B7-349D05BA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2D736-4F55-44DD-9444-604246403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125A-0267-4B14-8C0C-6B4EE32A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7B60-AF9E-464D-8198-7E3164F5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B6C7-9C85-4BFE-84AC-409986F3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F3B18-1153-4231-AC95-8DB2E392B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0441B-0473-4F82-A1CB-33C9EBFF8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DF93-9222-461E-8D53-65AA0A7E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6CD4-CB8D-4790-9D0B-528C1C4C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C0DF7-663A-4DA1-86F2-6F0B83C5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245A-FD02-4642-99B3-A2515EF8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1F71-EDA0-4344-89F6-D92DE21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F06-75C6-49EF-96B4-A5A33AF0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F1531-F33A-4809-8FBD-4F10E715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B3FF-E576-4FA0-92DF-6E65306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58F-A018-4F5E-9712-20C9845F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5DD82-40BC-4948-8B16-54A60632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35AB-B3D9-4BC3-891C-8BF6E184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EA5B-76AD-412F-949E-7898BC52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E149-3C6E-4574-8B93-10FD5EA6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1252-96D4-4A74-A97C-A78510EF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5F0E-6413-4443-8C7D-FF4B44556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A6C49-31C8-4ECB-A7A5-B3B349884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D0F02-60CB-486A-A9DA-E3BBCB1C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7C701-E18A-4B60-98A5-5DED9C14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AB867-EF06-43ED-A709-9A7577A9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CE3B-AB51-4B75-8842-4897FF4B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81B0-6D3B-4DEE-B9D3-00337858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B4F1-32EE-4387-A244-9E2E49443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CAF1F-6C03-42EE-85A6-0F612980D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A41CB-2118-43FE-831C-389B3C792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8F04F-DD8A-4C05-9A86-1F67451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DF8A1-87A2-4509-B482-A6ECD70A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9D7F4-99F4-4A4B-9B2F-BE0E1ABB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0E98-67CA-44FB-B401-0FCB2121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AFA59-6AC7-4FF1-8FB0-C4A1358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ED23F-120C-4C85-9AD1-A6F594D4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DBC81-0088-4057-82DC-D11B3014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DB07C-955C-4EBF-B915-D54D3240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D466D-2653-411C-8F44-97E7DDFA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DC9F5-4A6E-4E2C-A0D4-24994256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0103-98F2-4FF2-A7FD-3223B266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3CA9-D4B3-4399-90B3-1388AFBA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C93B-D2ED-4403-8214-761AC6EB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4F955-B72E-4AEB-814E-D5027B9D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5E5E-6F9A-4065-8199-5120A226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5FE20-CC55-42FA-A751-813F5574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4B7A-30DE-4999-A2A5-C04313A8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1EB9A-A4EB-4189-81FE-8C740DA4C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5CAFD-A989-4EE6-9369-C1B630044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BB112-30D6-4918-B0A6-03446BC7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3FED4-E02F-403F-B02D-4F640267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8CBC4-ABF4-4F07-8D37-6358C7D8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1D820-D39B-4028-BAA9-3028AD50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82D49-BAAE-43DA-9F43-BCCF57F3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5062-A57D-4F69-9F3A-8629ABBC3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20BB-246D-431E-BB71-0933EDA701B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2088-2AEC-4EFE-9516-DF2AF2E19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4513-85DF-44E7-B148-172EACD4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62E9-1F0C-40E4-B7D8-7ED4D9A4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8641E1A-FF76-4584-A52F-4286CAA93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IE" sz="1800" b="1" dirty="0"/>
              <a:t>Life to the Full Wellbeing </a:t>
            </a:r>
            <a:endParaRPr lang="en-US" sz="1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F606A-02C9-4375-AD2A-CF87030A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IE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SELF-EMPATHY and WELLBEING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959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6BCF5-81B0-49B2-83EA-8CE960CD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your act of kindness to YOU today …?</a:t>
            </a: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0CCFCA35-12D5-46F8-84B7-00DDEE27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7795" b="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22" name="Picture 2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BA93E33-7A9C-4358-8AD6-2DB99AA0F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r="-2" b="15760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6" name="Picture 15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63EA09E-253C-4F92-9A81-14348D24B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" b="3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29" name="Content Placeholder 28" descr="A picture containing cup, beverage, food, coffee&#10;&#10;Description automatically generated">
            <a:extLst>
              <a:ext uri="{FF2B5EF4-FFF2-40B4-BE49-F238E27FC236}">
                <a16:creationId xmlns:a16="http://schemas.microsoft.com/office/drawing/2014/main" id="{21F512FB-46DE-4541-BC71-F9D46D467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31272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an, standing&#10;&#10;Description automatically generated">
            <a:extLst>
              <a:ext uri="{FF2B5EF4-FFF2-40B4-BE49-F238E27FC236}">
                <a16:creationId xmlns:a16="http://schemas.microsoft.com/office/drawing/2014/main" id="{E886887A-64C5-478F-9029-F1722FC359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7" r="2" b="31072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pic>
        <p:nvPicPr>
          <p:cNvPr id="14" name="Picture 13" descr="A person standing on a beach&#10;&#10;Description automatically generated">
            <a:extLst>
              <a:ext uri="{FF2B5EF4-FFF2-40B4-BE49-F238E27FC236}">
                <a16:creationId xmlns:a16="http://schemas.microsoft.com/office/drawing/2014/main" id="{ABF82733-7F50-46D0-8F1E-8723BBFD8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" y="764467"/>
            <a:ext cx="1047722" cy="5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35C9E5-AAB1-472B-911F-2340E6EB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 b="69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118A3-E8CA-44D3-9705-D9BCC699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I listen to me, I can then listen to you 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F133E-7B87-4E0F-A633-D8617E6A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Three circles of emotional regulation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Paul Gilbert (2009)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screenshot, food&#10;&#10;Description automatically generated">
            <a:extLst>
              <a:ext uri="{FF2B5EF4-FFF2-40B4-BE49-F238E27FC236}">
                <a16:creationId xmlns:a16="http://schemas.microsoft.com/office/drawing/2014/main" id="{FC813133-696D-429D-9500-C4DDE8174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r="2" b="10646"/>
          <a:stretch/>
        </p:blipFill>
        <p:spPr>
          <a:xfrm>
            <a:off x="5192249" y="492573"/>
            <a:ext cx="647669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1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29DFE-D476-441F-BD33-19A2A23E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</a:t>
            </a:r>
            <a:r>
              <a:rPr 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parts of us </a:t>
            </a:r>
            <a:r>
              <a:rPr lang="en-US" sz="32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 inter - connected</a:t>
            </a:r>
          </a:p>
        </p:txBody>
      </p:sp>
      <p:pic>
        <p:nvPicPr>
          <p:cNvPr id="5" name="Content Placeholder 4" descr="A picture containing ball, umbrella&#10;&#10;Description automatically generated">
            <a:extLst>
              <a:ext uri="{FF2B5EF4-FFF2-40B4-BE49-F238E27FC236}">
                <a16:creationId xmlns:a16="http://schemas.microsoft.com/office/drawing/2014/main" id="{ED09B367-D4C0-4FBB-98EF-6862BC2E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r="2" b="2"/>
          <a:stretch/>
        </p:blipFill>
        <p:spPr>
          <a:xfrm>
            <a:off x="4207933" y="963458"/>
            <a:ext cx="7347537" cy="49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0816C15D-890A-4A98-B021-17AB85A2E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3621" b="-3"/>
          <a:stretch/>
        </p:blipFill>
        <p:spPr>
          <a:xfrm>
            <a:off x="643467" y="1546579"/>
            <a:ext cx="5400252" cy="3510844"/>
          </a:xfrm>
          <a:prstGeom prst="rect">
            <a:avLst/>
          </a:prstGeom>
        </p:spPr>
      </p:pic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FBE53FD4-AD97-4497-BF2B-722EA8A9C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3" y="1546579"/>
            <a:ext cx="5458337" cy="35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461A-94FB-488A-85AA-B3E2A9FE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092200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IE" sz="2800" b="1" kern="1200" dirty="0">
                <a:latin typeface="Aharoni" panose="02010803020104030203" pitchFamily="2" charset="-79"/>
                <a:cs typeface="Aharoni" panose="02010803020104030203" pitchFamily="2" charset="-79"/>
              </a:rPr>
              <a:t>The Threat can be real or perceived …</a:t>
            </a:r>
            <a:endParaRPr lang="en-US" sz="2800" b="1" kern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 descr="A picture containing animal, mammal, outdoor, cat&#10;&#10;Description automatically generated">
            <a:extLst>
              <a:ext uri="{FF2B5EF4-FFF2-40B4-BE49-F238E27FC236}">
                <a16:creationId xmlns:a16="http://schemas.microsoft.com/office/drawing/2014/main" id="{92B805EC-2615-440A-8D9D-6C3AA4D9B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r="14080" b="2"/>
          <a:stretch/>
        </p:blipFill>
        <p:spPr>
          <a:xfrm>
            <a:off x="1381125" y="2540000"/>
            <a:ext cx="3086100" cy="3200400"/>
          </a:xfrm>
          <a:prstGeom prst="rect">
            <a:avLst/>
          </a:prstGeo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92D0A5-3C72-41DD-A46A-1F55965C9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796"/>
          <a:stretch/>
        </p:blipFill>
        <p:spPr>
          <a:xfrm>
            <a:off x="4551363" y="2540000"/>
            <a:ext cx="3087688" cy="3200400"/>
          </a:xfrm>
          <a:prstGeom prst="rect">
            <a:avLst/>
          </a:prstGeom>
        </p:spPr>
      </p:pic>
      <p:pic>
        <p:nvPicPr>
          <p:cNvPr id="13" name="Picture 12" descr="A dog lying on a bed&#10;&#10;Description automatically generated">
            <a:extLst>
              <a:ext uri="{FF2B5EF4-FFF2-40B4-BE49-F238E27FC236}">
                <a16:creationId xmlns:a16="http://schemas.microsoft.com/office/drawing/2014/main" id="{56E61DD9-4765-459F-8DF1-3A7BD20EF9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14958" b="1"/>
          <a:stretch/>
        </p:blipFill>
        <p:spPr>
          <a:xfrm>
            <a:off x="7721600" y="2540000"/>
            <a:ext cx="308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4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E277DA-C9E0-4DD8-8969-224A9FAEB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2677"/>
            <a:ext cx="10905066" cy="51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6C06C-308D-43B7-A4B9-BB7B9234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rawing of a person&#10;&#10;Description automatically generated">
            <a:extLst>
              <a:ext uri="{FF2B5EF4-FFF2-40B4-BE49-F238E27FC236}">
                <a16:creationId xmlns:a16="http://schemas.microsoft.com/office/drawing/2014/main" id="{9302241C-FDA6-4662-9674-51A0281AE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897980"/>
            <a:ext cx="5455917" cy="305531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E1CD394-43F5-4908-9147-E204FE2D6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000278"/>
            <a:ext cx="5455917" cy="28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C689B5-C1F3-433E-BC77-12FF8A1E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Taking a moment to go back into first gear …!</a:t>
            </a:r>
            <a:br>
              <a:rPr lang="en-US" sz="3300" b="1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300" b="1" kern="1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F1210C-1148-4187-AAC5-E59A808A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1" b="12658"/>
          <a:stretch/>
        </p:blipFill>
        <p:spPr>
          <a:xfrm>
            <a:off x="5453422" y="964051"/>
            <a:ext cx="5592852" cy="2653976"/>
          </a:xfrm>
          <a:prstGeom prst="rect">
            <a:avLst/>
          </a:prstGeom>
          <a:ln w="9525"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4C36FF3-6E50-4C6E-86C0-02EBCEE4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Latest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Neuroscientific Research</a:t>
            </a:r>
          </a:p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champions the need for Self-Empathic connection </a:t>
            </a:r>
          </a:p>
          <a:p>
            <a:pPr marL="0" indent="0">
              <a:buNone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Porges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b="1" i="1" dirty="0">
                <a:latin typeface="Aharoni" panose="02010803020104030203" pitchFamily="2" charset="-79"/>
                <a:cs typeface="Aharoni" panose="02010803020104030203" pitchFamily="2" charset="-79"/>
              </a:rPr>
              <a:t>Ventral Vagal Theory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6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C515748B-482D-448D-9808-D9CE50446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r="13984" b="-2"/>
          <a:stretch/>
        </p:blipFill>
        <p:spPr>
          <a:xfrm>
            <a:off x="3205204" y="2259080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picture containing person, indoor, window, young&#10;&#10;Description automatically generated">
            <a:extLst>
              <a:ext uri="{FF2B5EF4-FFF2-40B4-BE49-F238E27FC236}">
                <a16:creationId xmlns:a16="http://schemas.microsoft.com/office/drawing/2014/main" id="{211A6FB8-59AF-4DC8-A2CB-0475AA3CB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r="11036" b="-2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10" descr="A person with collar shirt&#10;&#10;Description automatically generated">
            <a:extLst>
              <a:ext uri="{FF2B5EF4-FFF2-40B4-BE49-F238E27FC236}">
                <a16:creationId xmlns:a16="http://schemas.microsoft.com/office/drawing/2014/main" id="{14159BC8-4462-4195-BBD6-A8B94C6FD6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r="1" b="1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136A6-1F0F-421C-B6D3-02CBF89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6" name="Content Placeholder 5" descr="A picture containing shirt&#10;&#10;Description automatically generated">
            <a:extLst>
              <a:ext uri="{FF2B5EF4-FFF2-40B4-BE49-F238E27FC236}">
                <a16:creationId xmlns:a16="http://schemas.microsoft.com/office/drawing/2014/main" id="{0FE9612B-2363-430C-902C-94EA6DBDE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92" y="-9478"/>
            <a:ext cx="5772150" cy="6867477"/>
          </a:xfrm>
        </p:spPr>
      </p:pic>
    </p:spTree>
    <p:extLst>
      <p:ext uri="{BB962C8B-B14F-4D97-AF65-F5344CB8AC3E}">
        <p14:creationId xmlns:p14="http://schemas.microsoft.com/office/powerpoint/2010/main" val="18604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SELF-EMPATHY and WELLBEING</vt:lpstr>
      <vt:lpstr>Three circles of emotional regulation Paul Gilbert (2009)</vt:lpstr>
      <vt:lpstr>All parts of us  are inter - connected</vt:lpstr>
      <vt:lpstr>PowerPoint Presentation</vt:lpstr>
      <vt:lpstr>The Threat can be real or perceived …</vt:lpstr>
      <vt:lpstr>PowerPoint Presentation</vt:lpstr>
      <vt:lpstr>PowerPoint Presentation</vt:lpstr>
      <vt:lpstr>Taking a moment to go back into first gear …! </vt:lpstr>
      <vt:lpstr>PowerPoint Presentation</vt:lpstr>
      <vt:lpstr>What’s your act of kindness to YOU today …?</vt:lpstr>
      <vt:lpstr>When I listen to me, I can then listen to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SELF-EMPATHY and WELLBEING</dc:title>
  <dc:creator>Gertrude Gill</dc:creator>
  <cp:lastModifiedBy>gertrude gill</cp:lastModifiedBy>
  <cp:revision>2</cp:revision>
  <dcterms:created xsi:type="dcterms:W3CDTF">2019-11-04T23:43:16Z</dcterms:created>
  <dcterms:modified xsi:type="dcterms:W3CDTF">2020-11-02T13:58:13Z</dcterms:modified>
</cp:coreProperties>
</file>